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62" r:id="rId2"/>
    <p:sldId id="263" r:id="rId3"/>
    <p:sldId id="264" r:id="rId4"/>
    <p:sldId id="265" r:id="rId5"/>
    <p:sldId id="266" r:id="rId6"/>
    <p:sldId id="267" r:id="rId7"/>
    <p:sldId id="278" r:id="rId8"/>
    <p:sldId id="279" r:id="rId9"/>
    <p:sldId id="280" r:id="rId10"/>
    <p:sldId id="281" r:id="rId11"/>
    <p:sldId id="282" r:id="rId12"/>
    <p:sldId id="283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6858000" cy="9144000" type="letter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66" autoAdjust="0"/>
    <p:restoredTop sz="94660"/>
  </p:normalViewPr>
  <p:slideViewPr>
    <p:cSldViewPr snapToGrid="0">
      <p:cViewPr varScale="1">
        <p:scale>
          <a:sx n="83" d="100"/>
          <a:sy n="83" d="100"/>
        </p:scale>
        <p:origin x="32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AFF53-A546-49AC-8850-8752FB2DD8CC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28863" y="1162050"/>
            <a:ext cx="23526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694EC-4576-46AC-9493-D031CF2E4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05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B352C-678F-4D3C-8E8A-0FCEAF66B477}" type="datetime1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22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689AF-1E52-4B30-9EB6-E88EAE978DFB}" type="datetime1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17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11909-BBB7-4483-94D1-C1B120E9FBA2}" type="datetime1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74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0A99-CAA6-4204-990A-B5385C38B377}" type="datetime1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22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76B58-531A-4A2D-A3EB-32E3716320AB}" type="datetime1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36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412FF-2C09-4431-AD5F-5A1E78E75394}" type="datetime1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46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39E6B-C1B1-4CC6-9191-D760F2AEA9B1}" type="datetime1">
              <a:rPr lang="en-US" smtClean="0"/>
              <a:t>3/5/2026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678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A17E6-DE9B-43BF-8D9A-136FDBDE2F05}" type="datetime1">
              <a:rPr lang="en-US" smtClean="0"/>
              <a:t>3/5/2026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325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1289-EF1A-4120-A62F-B953A6958ADB}" type="datetime1">
              <a:rPr lang="en-US" smtClean="0"/>
              <a:t>3/5/2026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537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ABBA2-92B1-4396-A671-4242BB40C4DC}" type="datetime1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535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126B9-CB1B-473D-9D1E-015AD96E81FC}" type="datetime1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62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A7DC9-71B9-4967-9FB7-8725301CD366}" type="datetime1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9AFC4-0A6F-45E0-A15A-EC0AF129C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17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5362" y="182031"/>
            <a:ext cx="587578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Case No: CV1903110</a:t>
            </a:r>
          </a:p>
          <a:p>
            <a:r>
              <a:rPr lang="en-US" dirty="0"/>
              <a:t>Situs Address:</a:t>
            </a:r>
            <a:r>
              <a:rPr lang="nn-NO" dirty="0"/>
              <a:t>44100 GINGER CIR, HEMET CA</a:t>
            </a:r>
            <a:endParaRPr lang="en-US" dirty="0"/>
          </a:p>
          <a:p>
            <a:r>
              <a:rPr lang="en-US" dirty="0"/>
              <a:t> </a:t>
            </a:r>
            <a:r>
              <a:rPr lang="es-ES" dirty="0"/>
              <a:t> </a:t>
            </a:r>
            <a:r>
              <a:rPr lang="en-US" dirty="0"/>
              <a:t>APN: 571-040-002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2009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0"/>
            <a:ext cx="202565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1716087" y="1939326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0" y="0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0" y="0"/>
            <a:ext cx="13509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0784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1276594" y="5171155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A9E04B-91C3-BD41-0E87-4CCDB008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1</a:t>
            </a:fld>
            <a:endParaRPr lang="en-US"/>
          </a:p>
        </p:txBody>
      </p:sp>
      <p:pic>
        <p:nvPicPr>
          <p:cNvPr id="4" name="Picture 3" descr="A picture containing ground, outdoor, dirt, nature&#10;&#10;AI-generated content may be incorrect.">
            <a:extLst>
              <a:ext uri="{FF2B5EF4-FFF2-40B4-BE49-F238E27FC236}">
                <a16:creationId xmlns:a16="http://schemas.microsoft.com/office/drawing/2014/main" id="{14DF7F7F-0B60-2D77-0700-212940343E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9941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51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29A373-B621-F7AE-0BE7-EAA9FA8D4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0F92F2B-0795-4ABD-1119-B748D533C0A6}"/>
              </a:ext>
            </a:extLst>
          </p:cNvPr>
          <p:cNvSpPr txBox="1"/>
          <p:nvPr/>
        </p:nvSpPr>
        <p:spPr>
          <a:xfrm>
            <a:off x="375362" y="182031"/>
            <a:ext cx="587578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Case No: CV1903110</a:t>
            </a:r>
          </a:p>
          <a:p>
            <a:r>
              <a:rPr lang="en-US" dirty="0"/>
              <a:t>Situs Address:</a:t>
            </a:r>
            <a:r>
              <a:rPr lang="nn-NO" dirty="0"/>
              <a:t>44100 GINGER CIR, HEMET CA</a:t>
            </a:r>
            <a:endParaRPr lang="en-US" dirty="0"/>
          </a:p>
          <a:p>
            <a:r>
              <a:rPr lang="en-US" dirty="0"/>
              <a:t> </a:t>
            </a:r>
            <a:r>
              <a:rPr lang="es-ES" dirty="0"/>
              <a:t> </a:t>
            </a:r>
            <a:r>
              <a:rPr lang="en-US" dirty="0"/>
              <a:t>APN: 571-040-002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28C8A2D7-FBC9-2F66-EAE5-56691626B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6BA30ECF-9642-1A72-2D73-14499E6D2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09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5502E1BF-0566-6322-39EE-0DB86D234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6392D86B-6F78-DF5A-6129-ECB2254F0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2565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2A6B1367-C489-C66C-44B7-2AF782A8D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087" y="1939326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DB6F1918-5E5B-487E-5129-3165337EC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BB8293B0-69AF-DF31-D2B4-E0B3FAF1A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509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0784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3E099DD2-F85A-0E3F-FE42-D0F68F7BB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594" y="5171155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749C3B-84B0-BF26-1A35-2C427B926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 descr="A picture containing ground, outdoor, yellow, dirt&#10;&#10;AI-generated content may be incorrect.">
            <a:extLst>
              <a:ext uri="{FF2B5EF4-FFF2-40B4-BE49-F238E27FC236}">
                <a16:creationId xmlns:a16="http://schemas.microsoft.com/office/drawing/2014/main" id="{DF237D11-1965-A9D8-4777-D2026AFDEA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7391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32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8CED08-11CA-A37F-BBA7-FD11395B4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DF8E435-7772-F7A8-E729-25FCF06F1C38}"/>
              </a:ext>
            </a:extLst>
          </p:cNvPr>
          <p:cNvSpPr txBox="1"/>
          <p:nvPr/>
        </p:nvSpPr>
        <p:spPr>
          <a:xfrm>
            <a:off x="375362" y="182031"/>
            <a:ext cx="587578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Case No: CV1903110</a:t>
            </a:r>
          </a:p>
          <a:p>
            <a:r>
              <a:rPr lang="en-US" dirty="0"/>
              <a:t>Situs Address:</a:t>
            </a:r>
            <a:r>
              <a:rPr lang="nn-NO" dirty="0"/>
              <a:t>44100 GINGER CIR, HEMET CA</a:t>
            </a:r>
            <a:endParaRPr lang="en-US" dirty="0"/>
          </a:p>
          <a:p>
            <a:r>
              <a:rPr lang="en-US" dirty="0"/>
              <a:t> </a:t>
            </a:r>
            <a:r>
              <a:rPr lang="es-ES" dirty="0"/>
              <a:t> </a:t>
            </a:r>
            <a:r>
              <a:rPr lang="en-US" dirty="0"/>
              <a:t>APN: 571-040-002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653A87BE-6711-1E20-8326-2249A463C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F8F90915-3064-80A2-EDF2-ECB6D539E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09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9434F424-1809-2149-3310-DD36588D7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7A136774-3BD8-36AF-B7EC-37E9638D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2565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94395E15-0193-A116-278D-EE3974E5A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087" y="1939326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8398F3E0-5876-0B95-7DCB-ED8BA0E81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3A06C152-3F84-AC52-11B2-7914D7CB4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509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0784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5C9F3B3D-8B58-7706-61D3-84EE8A624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594" y="5171155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6CA30B-4677-F4E5-1D8B-7745234AE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 descr="A dirt road with bushes on the side&#10;&#10;AI-generated content may be incorrect.">
            <a:extLst>
              <a:ext uri="{FF2B5EF4-FFF2-40B4-BE49-F238E27FC236}">
                <a16:creationId xmlns:a16="http://schemas.microsoft.com/office/drawing/2014/main" id="{9C58869D-1DE8-7206-0DAB-6AFB76C5CE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5361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10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D7FF33-1008-FED0-03D2-2639F41F2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10CCDDF-F47D-38BE-8DFC-46FAE19009C1}"/>
              </a:ext>
            </a:extLst>
          </p:cNvPr>
          <p:cNvSpPr txBox="1"/>
          <p:nvPr/>
        </p:nvSpPr>
        <p:spPr>
          <a:xfrm>
            <a:off x="375362" y="182031"/>
            <a:ext cx="587578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Case No: CV1903110</a:t>
            </a:r>
          </a:p>
          <a:p>
            <a:r>
              <a:rPr lang="en-US" dirty="0"/>
              <a:t>Situs Address:</a:t>
            </a:r>
            <a:r>
              <a:rPr lang="nn-NO" dirty="0"/>
              <a:t>44100 GINGER CIR, HEMET CA</a:t>
            </a:r>
            <a:endParaRPr lang="en-US" dirty="0"/>
          </a:p>
          <a:p>
            <a:r>
              <a:rPr lang="en-US" dirty="0"/>
              <a:t> </a:t>
            </a:r>
            <a:r>
              <a:rPr lang="es-ES" dirty="0"/>
              <a:t> </a:t>
            </a:r>
            <a:r>
              <a:rPr lang="en-US" dirty="0"/>
              <a:t>APN: 571-040-002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B9B10E67-C626-11DB-2653-B751EE7D8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EB19B218-C48E-A065-9768-9EBADB6C0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09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C47E8C90-7C1F-D46D-D881-8EBDF684C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47F076D7-FCAE-51A0-D810-734407DFE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2565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334B80A0-EAF4-984A-F03D-4E305CF64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087" y="1939326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3B07E6CD-0AAD-C0CE-3D31-918BB1A44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358F4AE2-3903-16CD-64A9-0C5AD6629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509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0784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2097F1DB-F65E-5B32-9419-2EDDDD4DC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594" y="5171155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648F1E-A0CE-B71E-E0DB-447E82321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 descr="A picture containing text, outdoor, ground, sign&#10;&#10;AI-generated content may be incorrect.">
            <a:extLst>
              <a:ext uri="{FF2B5EF4-FFF2-40B4-BE49-F238E27FC236}">
                <a16:creationId xmlns:a16="http://schemas.microsoft.com/office/drawing/2014/main" id="{7F145728-93E3-BD3F-786E-1072A2B2D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" y="1287391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8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13718A-931A-66D5-EF4E-D8E9F5216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789A2EF-2E6A-2A32-4A8F-AD5E963F7EE7}"/>
              </a:ext>
            </a:extLst>
          </p:cNvPr>
          <p:cNvSpPr txBox="1"/>
          <p:nvPr/>
        </p:nvSpPr>
        <p:spPr>
          <a:xfrm>
            <a:off x="375362" y="182031"/>
            <a:ext cx="587578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Case No: CV1903110</a:t>
            </a:r>
          </a:p>
          <a:p>
            <a:r>
              <a:rPr lang="en-US" dirty="0"/>
              <a:t>Situs Address:</a:t>
            </a:r>
            <a:r>
              <a:rPr lang="nn-NO" dirty="0"/>
              <a:t>44100 GINGER CIR, HEMET CA</a:t>
            </a:r>
            <a:endParaRPr lang="en-US" dirty="0"/>
          </a:p>
          <a:p>
            <a:r>
              <a:rPr lang="en-US" dirty="0"/>
              <a:t> </a:t>
            </a:r>
            <a:r>
              <a:rPr lang="es-ES" dirty="0"/>
              <a:t> </a:t>
            </a:r>
            <a:r>
              <a:rPr lang="en-US" dirty="0"/>
              <a:t>APN: 571-040-002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60957C8-58E2-2E8F-FA5B-7B977139F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ADEBD2FC-A13B-CF60-8896-9F4985276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09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2C365562-4C12-BA6E-E990-1AC85CAE8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990BB78F-BF25-E321-F170-2057FFDDF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2565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10A74952-E9CC-6D51-1594-BF2284C41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087" y="1939326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840E83C8-A928-564F-6111-E21F5B8A8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DC7C841A-DDCB-9E87-96FC-8BF0F466C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509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0784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A23F174F-0F37-1305-C694-2BE9F5760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594" y="5171155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56DDD-61D3-6E0C-D4B5-7634F84C3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 descr="A car driving on a dirt road&#10;&#10;AI-generated content may be incorrect.">
            <a:extLst>
              <a:ext uri="{FF2B5EF4-FFF2-40B4-BE49-F238E27FC236}">
                <a16:creationId xmlns:a16="http://schemas.microsoft.com/office/drawing/2014/main" id="{632D1EF6-610D-647B-FD2E-2528D9C36C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" y="1287391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56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14F2FB-1FB2-2966-778A-DEA7AA94B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7DADEE0-8741-FF0C-DEF5-1DE049C891DE}"/>
              </a:ext>
            </a:extLst>
          </p:cNvPr>
          <p:cNvSpPr txBox="1"/>
          <p:nvPr/>
        </p:nvSpPr>
        <p:spPr>
          <a:xfrm>
            <a:off x="375362" y="182031"/>
            <a:ext cx="587578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Case No: CV1903110</a:t>
            </a:r>
          </a:p>
          <a:p>
            <a:r>
              <a:rPr lang="en-US" dirty="0"/>
              <a:t>Situs Address:</a:t>
            </a:r>
            <a:r>
              <a:rPr lang="nn-NO" dirty="0"/>
              <a:t>44100 GINGER CIR, HEMET CA</a:t>
            </a:r>
            <a:endParaRPr lang="en-US" dirty="0"/>
          </a:p>
          <a:p>
            <a:r>
              <a:rPr lang="en-US" dirty="0"/>
              <a:t> </a:t>
            </a:r>
            <a:r>
              <a:rPr lang="es-ES" dirty="0"/>
              <a:t> </a:t>
            </a:r>
            <a:r>
              <a:rPr lang="en-US" dirty="0"/>
              <a:t>APN: 571-040-002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1793E021-90D4-6B2C-9D66-E01A01E8A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E0469677-DF4C-77FA-28EC-20051F39E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09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30FE4C67-3AD2-A113-D962-A7B2B62B6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1C09A4EC-CA4F-1776-13C9-3E9BB3ACF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2565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79673FAA-4982-FFB3-C00D-447047742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087" y="1939326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16BA9527-D50D-56A6-3E2A-C40679B3E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F22CCB94-0359-5BDC-DC3C-8EDD8A9D8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509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0784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ABCC8F0B-4EBA-7CC9-E77C-C4A5BBBD3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594" y="5171155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382BF9-E521-C489-E76E-4597CF58C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 descr="A picture containing text, outdoor, sky, ground&#10;&#10;AI-generated content may be incorrect.">
            <a:extLst>
              <a:ext uri="{FF2B5EF4-FFF2-40B4-BE49-F238E27FC236}">
                <a16:creationId xmlns:a16="http://schemas.microsoft.com/office/drawing/2014/main" id="{4156B0F5-8F30-38C6-60CF-F67DC2A8FC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" y="1105361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25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D9053A-A243-5CD0-7BC2-6649EB685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71379EF-AAED-854A-B399-4D019ED2A2D3}"/>
              </a:ext>
            </a:extLst>
          </p:cNvPr>
          <p:cNvSpPr txBox="1"/>
          <p:nvPr/>
        </p:nvSpPr>
        <p:spPr>
          <a:xfrm>
            <a:off x="375362" y="182031"/>
            <a:ext cx="587578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Case No: CV1903110</a:t>
            </a:r>
          </a:p>
          <a:p>
            <a:r>
              <a:rPr lang="en-US" dirty="0"/>
              <a:t>Situs Address:</a:t>
            </a:r>
            <a:r>
              <a:rPr lang="nn-NO" dirty="0"/>
              <a:t>44100 GINGER CIR, HEMET CA</a:t>
            </a:r>
            <a:endParaRPr lang="en-US" dirty="0"/>
          </a:p>
          <a:p>
            <a:r>
              <a:rPr lang="en-US" dirty="0"/>
              <a:t> </a:t>
            </a:r>
            <a:r>
              <a:rPr lang="es-ES" dirty="0"/>
              <a:t> </a:t>
            </a:r>
            <a:r>
              <a:rPr lang="en-US" dirty="0"/>
              <a:t>APN: 571-040-002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9217556C-5A52-7856-FB53-9972A3CCF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0ACA1578-94BD-D9B8-D915-AAEB79855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09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61B01C5-0ABB-B685-BE8F-71BE180E2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DBD0038C-015B-8301-7550-D3F9F8405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2565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98E78114-671F-5E81-6D74-568CBD2DF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087" y="1939326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C55221CD-9A33-8A03-1376-ADFA871D6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B3B95E45-DEFA-283C-1527-C0BA32FE2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509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0784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CD25BC7C-B31E-B76F-F420-AD462E35B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594" y="5171155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E101C1-3E45-4E82-6A30-2782807E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 descr="A picture containing text, tree, outdoor, plant&#10;&#10;AI-generated content may be incorrect.">
            <a:extLst>
              <a:ext uri="{FF2B5EF4-FFF2-40B4-BE49-F238E27FC236}">
                <a16:creationId xmlns:a16="http://schemas.microsoft.com/office/drawing/2014/main" id="{F3565EBA-A841-3715-3643-DA4F4F9DA4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2000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92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912D14-5E75-DED0-93E3-CCE43D411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54ABFEF-C9CF-1A7A-BFA5-A7216D0EF2A1}"/>
              </a:ext>
            </a:extLst>
          </p:cNvPr>
          <p:cNvSpPr txBox="1"/>
          <p:nvPr/>
        </p:nvSpPr>
        <p:spPr>
          <a:xfrm>
            <a:off x="375362" y="182031"/>
            <a:ext cx="587578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Case No: CV1903110</a:t>
            </a:r>
          </a:p>
          <a:p>
            <a:r>
              <a:rPr lang="en-US" dirty="0"/>
              <a:t>Situs Address:</a:t>
            </a:r>
            <a:r>
              <a:rPr lang="nn-NO" dirty="0"/>
              <a:t>44100 GINGER CIR, HEMET CA</a:t>
            </a:r>
            <a:endParaRPr lang="en-US" dirty="0"/>
          </a:p>
          <a:p>
            <a:r>
              <a:rPr lang="en-US" dirty="0"/>
              <a:t> </a:t>
            </a:r>
            <a:r>
              <a:rPr lang="es-ES" dirty="0"/>
              <a:t> </a:t>
            </a:r>
            <a:r>
              <a:rPr lang="en-US" dirty="0"/>
              <a:t>APN: 571-040-002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65FC2D1-1C93-24C8-B671-C82A28724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1181E3E6-AB03-7E33-A065-B86BFD78A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09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6DB06419-6AA6-5349-407D-87E860FCA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8BAAB139-3716-1D0B-E5C0-D1864A290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2565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AC35072E-63D3-AD2C-169D-6045389D4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087" y="1939326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B3349ACA-9149-4256-844A-38B3BFE63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A340BC59-FA60-8667-15CC-6436EF2A6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509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0784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185F721D-0D3D-10A6-3990-6F74A67CF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594" y="5171155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E08CA7-481D-BA87-63CD-F9167F061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 descr="A picture containing text, outdoor, sky, ground&#10;&#10;AI-generated content may be incorrect.">
            <a:extLst>
              <a:ext uri="{FF2B5EF4-FFF2-40B4-BE49-F238E27FC236}">
                <a16:creationId xmlns:a16="http://schemas.microsoft.com/office/drawing/2014/main" id="{EAAE3221-FF3C-06B5-4DF5-657F6C6E1F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" y="111313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69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7BD3C2-AE5D-F32B-17BD-EEC492F0B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3618280-84B5-8097-5955-5199F9B89BC5}"/>
              </a:ext>
            </a:extLst>
          </p:cNvPr>
          <p:cNvSpPr txBox="1"/>
          <p:nvPr/>
        </p:nvSpPr>
        <p:spPr>
          <a:xfrm>
            <a:off x="375362" y="182031"/>
            <a:ext cx="587578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Case No: CV1903110</a:t>
            </a:r>
          </a:p>
          <a:p>
            <a:r>
              <a:rPr lang="en-US" dirty="0"/>
              <a:t>Situs Address:</a:t>
            </a:r>
            <a:r>
              <a:rPr lang="nn-NO" dirty="0"/>
              <a:t>44100 GINGER CIR, HEMET CA</a:t>
            </a:r>
            <a:endParaRPr lang="en-US" dirty="0"/>
          </a:p>
          <a:p>
            <a:r>
              <a:rPr lang="en-US" dirty="0"/>
              <a:t> </a:t>
            </a:r>
            <a:r>
              <a:rPr lang="es-ES" dirty="0"/>
              <a:t> </a:t>
            </a:r>
            <a:r>
              <a:rPr lang="en-US" dirty="0"/>
              <a:t>APN: 571-040-002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DB2DE7B0-E10B-E83E-3890-39A9F65F0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ED30839A-F834-5B4B-13DD-9402CB2A4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09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FD05DFEF-26A4-BF51-0AC7-47978167B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C638F524-D8E2-1ACB-7F29-C6FB3480C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2565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6F817143-99B6-C071-B3A0-6E4543A70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087" y="1939326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DB92800F-0197-5098-3694-B944986B3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E3C7DBD4-5D4D-239B-E2C3-26CCBB97D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509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0784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1F328A9E-C196-F951-4D55-D299F2335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594" y="5171155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D65410-205C-A5B2-5DE7-B8F21C7A8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 descr="A picture containing text, ground, sky, outdoor&#10;&#10;AI-generated content may be incorrect.">
            <a:extLst>
              <a:ext uri="{FF2B5EF4-FFF2-40B4-BE49-F238E27FC236}">
                <a16:creationId xmlns:a16="http://schemas.microsoft.com/office/drawing/2014/main" id="{B5219E65-73C2-3E31-D1E5-F308B31840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" y="111313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77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D20346-C0DE-35A1-F595-F97486EA8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143B39C-FA8B-8854-55EA-5EBEB5F3A7AE}"/>
              </a:ext>
            </a:extLst>
          </p:cNvPr>
          <p:cNvSpPr txBox="1"/>
          <p:nvPr/>
        </p:nvSpPr>
        <p:spPr>
          <a:xfrm>
            <a:off x="375362" y="182031"/>
            <a:ext cx="587578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Case No: CV1903110</a:t>
            </a:r>
          </a:p>
          <a:p>
            <a:r>
              <a:rPr lang="en-US" dirty="0"/>
              <a:t>Situs Address:</a:t>
            </a:r>
            <a:r>
              <a:rPr lang="nn-NO" dirty="0"/>
              <a:t>44100 GINGER CIR, HEMET CA</a:t>
            </a:r>
            <a:endParaRPr lang="en-US" dirty="0"/>
          </a:p>
          <a:p>
            <a:r>
              <a:rPr lang="en-US" dirty="0"/>
              <a:t> </a:t>
            </a:r>
            <a:r>
              <a:rPr lang="es-ES" dirty="0"/>
              <a:t> </a:t>
            </a:r>
            <a:r>
              <a:rPr lang="en-US" dirty="0"/>
              <a:t>APN: 571-040-002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5307D9C1-04DB-09FF-7111-99EA52BDA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3106268C-E8A7-03BE-944F-0BE74EC67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09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86E1FBE-3919-CBD4-3B78-B5555346C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31107862-5D0F-0EF0-463B-A483DCB41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2565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EAA94294-0949-24DA-4F9C-DA59FBCAA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087" y="1939326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5C10054B-74E9-1ED5-DE02-0C0FE77F6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11444F0E-A1E1-2F49-BDC6-A7EB66511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509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0784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868F13BA-9AB6-FA6C-0084-03BABA226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594" y="5171155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78D5CE-5BCA-9309-C16C-92FA6C105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 descr="A sandy area with trees in the background&#10;&#10;AI-generated content may be incorrect.">
            <a:extLst>
              <a:ext uri="{FF2B5EF4-FFF2-40B4-BE49-F238E27FC236}">
                <a16:creationId xmlns:a16="http://schemas.microsoft.com/office/drawing/2014/main" id="{09C40241-76F0-67A1-ED82-ED11B39AB7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5361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28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99A3A1-36FB-6EF4-1088-F2C209650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E42FD34-65E2-BB7E-54C0-1487FECC4EEF}"/>
              </a:ext>
            </a:extLst>
          </p:cNvPr>
          <p:cNvSpPr txBox="1"/>
          <p:nvPr/>
        </p:nvSpPr>
        <p:spPr>
          <a:xfrm>
            <a:off x="375362" y="182031"/>
            <a:ext cx="587578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Case No: CV1903110</a:t>
            </a:r>
          </a:p>
          <a:p>
            <a:r>
              <a:rPr lang="en-US" dirty="0"/>
              <a:t>Situs Address:</a:t>
            </a:r>
            <a:r>
              <a:rPr lang="nn-NO" dirty="0"/>
              <a:t>44100 GINGER CIR, HEMET CA</a:t>
            </a:r>
            <a:endParaRPr lang="en-US" dirty="0"/>
          </a:p>
          <a:p>
            <a:r>
              <a:rPr lang="en-US" dirty="0"/>
              <a:t> </a:t>
            </a:r>
            <a:r>
              <a:rPr lang="es-ES" dirty="0"/>
              <a:t> </a:t>
            </a:r>
            <a:r>
              <a:rPr lang="en-US" dirty="0"/>
              <a:t>APN: 571-040-002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8C80D22F-F4D6-456C-B401-246CBCC5D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6F892A2D-D027-8EFA-1744-35179B5B5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09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924E63E-FD3D-7793-E2D4-3EEFECC28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2417E54B-31B7-4079-24D1-FE8932D27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2565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4DFA5E84-0009-0337-55AA-8BA07A044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087" y="1939326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F7C0F599-688A-09FA-BD19-5C2A0C39E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C4EAF971-97E2-884A-52E2-58D543D43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509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0784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101DA715-6979-DCB6-FEA0-C89AF5D08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594" y="5171155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0E4716-5F18-1BB4-7452-57D5ED2D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 descr="A picture containing text, tree, outdoor, stone&#10;&#10;AI-generated content may be incorrect.">
            <a:extLst>
              <a:ext uri="{FF2B5EF4-FFF2-40B4-BE49-F238E27FC236}">
                <a16:creationId xmlns:a16="http://schemas.microsoft.com/office/drawing/2014/main" id="{C3FC9F02-DD44-C13C-7908-704B940F11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2000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29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974085-5D98-B3E7-77C0-D24A5F634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E927AB6-C5C3-9A8C-A295-DB8AF57C34B9}"/>
              </a:ext>
            </a:extLst>
          </p:cNvPr>
          <p:cNvSpPr txBox="1"/>
          <p:nvPr/>
        </p:nvSpPr>
        <p:spPr>
          <a:xfrm>
            <a:off x="375362" y="182031"/>
            <a:ext cx="587578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Case No: CV1903110</a:t>
            </a:r>
          </a:p>
          <a:p>
            <a:r>
              <a:rPr lang="en-US" dirty="0"/>
              <a:t>Situs Address:</a:t>
            </a:r>
            <a:r>
              <a:rPr lang="nn-NO" dirty="0"/>
              <a:t>44100 GINGER CIR, HEMET CA</a:t>
            </a:r>
            <a:endParaRPr lang="en-US" dirty="0"/>
          </a:p>
          <a:p>
            <a:r>
              <a:rPr lang="en-US" dirty="0"/>
              <a:t> </a:t>
            </a:r>
            <a:r>
              <a:rPr lang="es-ES" dirty="0"/>
              <a:t> </a:t>
            </a:r>
            <a:r>
              <a:rPr lang="en-US" dirty="0"/>
              <a:t>APN: 571-040-002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CC38B4B6-D558-F5A4-64EF-23EBAF27D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31B1EB1B-460B-3125-283B-1AF582BD9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09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28F2BC65-02D2-94A2-F710-142FCC60A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C1D55DD7-ABA3-4423-1889-DEC252476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2565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2CE4F64F-0C63-0416-9E74-5AD576550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087" y="1939326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683F7687-3BD0-1E48-3281-D1893C6E7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A94519E9-1753-4583-DEAB-1CE491910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509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0784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674B7F5C-8ADE-B550-CC90-1BF483786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594" y="5171155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CB4CC1-383D-8752-858B-A71C8C94A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 descr="A picture containing outdoor, ground, sky, dirt&#10;&#10;AI-generated content may be incorrect.">
            <a:extLst>
              <a:ext uri="{FF2B5EF4-FFF2-40B4-BE49-F238E27FC236}">
                <a16:creationId xmlns:a16="http://schemas.microsoft.com/office/drawing/2014/main" id="{4D9B563F-ACCF-A172-6CC9-DEB3EEDDE4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313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34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6FD9B6-F033-E0B7-031F-C7FF875BA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7233804-A81E-36DE-5D24-0333E679A4C5}"/>
              </a:ext>
            </a:extLst>
          </p:cNvPr>
          <p:cNvSpPr txBox="1"/>
          <p:nvPr/>
        </p:nvSpPr>
        <p:spPr>
          <a:xfrm>
            <a:off x="375362" y="182031"/>
            <a:ext cx="587578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Case No: CV1903110</a:t>
            </a:r>
          </a:p>
          <a:p>
            <a:r>
              <a:rPr lang="en-US" dirty="0"/>
              <a:t>Situs Address:</a:t>
            </a:r>
            <a:r>
              <a:rPr lang="nn-NO" dirty="0"/>
              <a:t>44100 GINGER CIR, HEMET CA</a:t>
            </a:r>
            <a:endParaRPr lang="en-US" dirty="0"/>
          </a:p>
          <a:p>
            <a:r>
              <a:rPr lang="en-US" dirty="0"/>
              <a:t> </a:t>
            </a:r>
            <a:r>
              <a:rPr lang="es-ES" dirty="0"/>
              <a:t> </a:t>
            </a:r>
            <a:r>
              <a:rPr lang="en-US" dirty="0"/>
              <a:t>APN: 571-040-002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3BBD02E-19B4-2952-B6F9-057DC15F9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7EE1DD4A-F78B-BDEB-84F4-9E72C1E81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09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C734EE61-27C3-AE0D-27C5-F8447ED78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953B02DA-0709-805E-9BA2-62B2DED20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2565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10E8AF26-6568-CC37-0F94-CBA71A225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087" y="1939326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00132E53-237F-6DC9-09BD-6D53F2A52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6DD4D12A-BD84-46F8-E102-E1EA23D5D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509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0784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BC693A9D-C047-733B-B15F-4188771E5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594" y="5171155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1B9278-58FF-04D3-A6CA-A56B8BAC9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 descr="A picture containing text, tree, outdoor&#10;&#10;AI-generated content may be incorrect.">
            <a:extLst>
              <a:ext uri="{FF2B5EF4-FFF2-40B4-BE49-F238E27FC236}">
                <a16:creationId xmlns:a16="http://schemas.microsoft.com/office/drawing/2014/main" id="{4DF7D200-FED4-C01E-1D87-88BDD09F65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2000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91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36D72B-4568-4289-9ECD-5A31BBEBC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C9BECFD-1850-E4A4-7558-D7C2E72CBC4D}"/>
              </a:ext>
            </a:extLst>
          </p:cNvPr>
          <p:cNvSpPr txBox="1"/>
          <p:nvPr/>
        </p:nvSpPr>
        <p:spPr>
          <a:xfrm>
            <a:off x="375362" y="182031"/>
            <a:ext cx="587578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Case No: CV1903110</a:t>
            </a:r>
          </a:p>
          <a:p>
            <a:r>
              <a:rPr lang="en-US" dirty="0"/>
              <a:t>Situs Address:</a:t>
            </a:r>
            <a:r>
              <a:rPr lang="nn-NO" dirty="0"/>
              <a:t>44100 GINGER CIR, HEMET CA</a:t>
            </a:r>
            <a:endParaRPr lang="en-US" dirty="0"/>
          </a:p>
          <a:p>
            <a:r>
              <a:rPr lang="en-US" dirty="0"/>
              <a:t> </a:t>
            </a:r>
            <a:r>
              <a:rPr lang="es-ES" dirty="0"/>
              <a:t> </a:t>
            </a:r>
            <a:r>
              <a:rPr lang="en-US" dirty="0"/>
              <a:t>APN: 571-040-002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70B3D66A-0639-F7D3-8739-53746B062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732B08BD-1FEB-1E78-8734-EB60BB9E1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09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62C65D1-15E9-8A19-7DC3-0DE1F1B75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240F2FF2-A71C-80D8-4FBA-9BCE4926D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2565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61A3CCAD-8FC5-3E6C-4424-9A6C4B7C5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087" y="1939326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FE8FA695-E501-EE15-1B0B-D89BB2EF1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29910C12-8717-2605-30E2-5D4DE71B2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509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0784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1BE3E46E-15EB-FA79-1C86-31C4C8C16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594" y="5171155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521792-985D-255D-E0BE-0A888CE1B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 descr="A picture containing tree, outdoor&#10;&#10;AI-generated content may be incorrect.">
            <a:extLst>
              <a:ext uri="{FF2B5EF4-FFF2-40B4-BE49-F238E27FC236}">
                <a16:creationId xmlns:a16="http://schemas.microsoft.com/office/drawing/2014/main" id="{E4B36843-FB6C-6551-9C17-7C3593373C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2000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20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B2EC6E-6897-E285-0C37-316A8B281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5736E5A-8DC4-8BD4-98AC-CE7340127878}"/>
              </a:ext>
            </a:extLst>
          </p:cNvPr>
          <p:cNvSpPr txBox="1"/>
          <p:nvPr/>
        </p:nvSpPr>
        <p:spPr>
          <a:xfrm>
            <a:off x="375362" y="182031"/>
            <a:ext cx="587578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Case No: CV1903110</a:t>
            </a:r>
          </a:p>
          <a:p>
            <a:r>
              <a:rPr lang="en-US" dirty="0"/>
              <a:t>Situs Address:</a:t>
            </a:r>
            <a:r>
              <a:rPr lang="nn-NO" dirty="0"/>
              <a:t>44100 GINGER CIR, HEMET CA</a:t>
            </a:r>
            <a:endParaRPr lang="en-US" dirty="0"/>
          </a:p>
          <a:p>
            <a:r>
              <a:rPr lang="en-US" dirty="0"/>
              <a:t> </a:t>
            </a:r>
            <a:r>
              <a:rPr lang="es-ES" dirty="0"/>
              <a:t> </a:t>
            </a:r>
            <a:r>
              <a:rPr lang="en-US" dirty="0"/>
              <a:t>APN: 571-040-002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823C0E62-61A1-B65D-70E5-7AA95694C7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5C906AEA-3482-7AEA-3207-0BBCCD6F0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09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4F4E1F5F-1862-B1E1-CEFC-66030F5E1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8BC8EC1F-D661-2E53-1C20-E4E16E842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2565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9C664526-4F16-DF0C-9DF9-989004215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087" y="1939326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CF912A5B-EB4C-4099-0A14-342180AD8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8DC0C10C-97A4-AF04-465C-960A6F112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509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0784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9F05ACD9-5195-7B2B-4458-0BDAC082A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594" y="5171155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1A24CC-2F57-ADF2-B520-75E1E3932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 descr="A picture containing text, outdoor, sky, ground&#10;&#10;AI-generated content may be incorrect.">
            <a:extLst>
              <a:ext uri="{FF2B5EF4-FFF2-40B4-BE49-F238E27FC236}">
                <a16:creationId xmlns:a16="http://schemas.microsoft.com/office/drawing/2014/main" id="{B1CCE197-44BA-DA2D-A356-79416A250C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5361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89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D326F9-63FC-8BB0-8AFD-7ABF6CF93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F50ECC0-6F26-DC3A-25C1-10BADD2067BD}"/>
              </a:ext>
            </a:extLst>
          </p:cNvPr>
          <p:cNvSpPr txBox="1"/>
          <p:nvPr/>
        </p:nvSpPr>
        <p:spPr>
          <a:xfrm>
            <a:off x="375362" y="182031"/>
            <a:ext cx="587578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Case No: CV1903110</a:t>
            </a:r>
          </a:p>
          <a:p>
            <a:r>
              <a:rPr lang="en-US" dirty="0"/>
              <a:t>Situs Address:</a:t>
            </a:r>
            <a:r>
              <a:rPr lang="nn-NO" dirty="0"/>
              <a:t>44100 GINGER CIR, HEMET CA</a:t>
            </a:r>
            <a:endParaRPr lang="en-US" dirty="0"/>
          </a:p>
          <a:p>
            <a:r>
              <a:rPr lang="en-US" dirty="0"/>
              <a:t> </a:t>
            </a:r>
            <a:r>
              <a:rPr lang="es-ES" dirty="0"/>
              <a:t> </a:t>
            </a:r>
            <a:r>
              <a:rPr lang="en-US" dirty="0"/>
              <a:t>APN: 571-040-002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29CAD3B-C059-4533-BA6B-8D9303E56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ED9B1035-319A-EC76-E594-EBF3980F1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09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A742E6BF-D00E-8523-C8CB-1D07FD0EB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7000DB2A-4979-012C-E55C-EE8CDCC51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2565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BB303AA0-A8CB-872A-2425-04249FE96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087" y="1939326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45E4CA60-7125-F56A-89CB-FAF10DE35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3BFB03A7-96F3-1940-E246-CAE4B0B3C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509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0784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2A2EAA0D-B33A-8DE2-3D23-5750D1EFD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594" y="5171155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9FCFE9-46FB-C3D5-A3EC-65BD228C8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 descr="A picture containing text, ground, outdoor, sky&#10;&#10;AI-generated content may be incorrect.">
            <a:extLst>
              <a:ext uri="{FF2B5EF4-FFF2-40B4-BE49-F238E27FC236}">
                <a16:creationId xmlns:a16="http://schemas.microsoft.com/office/drawing/2014/main" id="{2E91C0C2-7F33-9FAD-6E02-B20CE4EC0D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313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58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F67F6E-0FBF-2F6C-B297-FF96E4030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DD6F5E3-9511-F3CD-7DA0-372105F7F9D4}"/>
              </a:ext>
            </a:extLst>
          </p:cNvPr>
          <p:cNvSpPr txBox="1"/>
          <p:nvPr/>
        </p:nvSpPr>
        <p:spPr>
          <a:xfrm>
            <a:off x="375362" y="182031"/>
            <a:ext cx="587578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Case No: CV1903110</a:t>
            </a:r>
          </a:p>
          <a:p>
            <a:r>
              <a:rPr lang="en-US" dirty="0"/>
              <a:t>Situs Address:</a:t>
            </a:r>
            <a:r>
              <a:rPr lang="nn-NO" dirty="0"/>
              <a:t>44100 GINGER CIR, HEMET CA</a:t>
            </a:r>
            <a:endParaRPr lang="en-US" dirty="0"/>
          </a:p>
          <a:p>
            <a:r>
              <a:rPr lang="en-US" dirty="0"/>
              <a:t> </a:t>
            </a:r>
            <a:r>
              <a:rPr lang="es-ES" dirty="0"/>
              <a:t> </a:t>
            </a:r>
            <a:r>
              <a:rPr lang="en-US" dirty="0"/>
              <a:t>APN: 571-040-002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05BD79E-8E18-C7DC-D2AA-BDEC52317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E88F68A8-A2C3-3367-BC8E-81B573C5D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09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6FD38EF-90BD-B673-4F07-F49D7999F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A7D74D15-91FE-842E-3E87-B392A0B5F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2565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A72AF11B-A4E1-5B6C-F38C-CAA4555B8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087" y="1939326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3E7274CD-664F-8B2B-7895-05CFB51CA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60F0467E-62F7-8561-3C08-F9905BA6F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509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0784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8974A007-6A88-A051-0EBB-737C8F932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594" y="5171155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BC5FE8-8CE9-B740-312A-956F8EC43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 descr="A picture containing outdoor, ground, dry, soil&#10;&#10;AI-generated content may be incorrect.">
            <a:extLst>
              <a:ext uri="{FF2B5EF4-FFF2-40B4-BE49-F238E27FC236}">
                <a16:creationId xmlns:a16="http://schemas.microsoft.com/office/drawing/2014/main" id="{35D4A1B8-F41A-576B-004E-C5A2F79E8F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313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80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E72D2A-F18B-67C1-3370-85B4837C7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22CD5AD-1B10-1DA7-7E9F-B1ECE5818392}"/>
              </a:ext>
            </a:extLst>
          </p:cNvPr>
          <p:cNvSpPr txBox="1"/>
          <p:nvPr/>
        </p:nvSpPr>
        <p:spPr>
          <a:xfrm>
            <a:off x="375362" y="182031"/>
            <a:ext cx="587578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Case No: CV1903110</a:t>
            </a:r>
          </a:p>
          <a:p>
            <a:r>
              <a:rPr lang="en-US" dirty="0"/>
              <a:t>Situs Address:</a:t>
            </a:r>
            <a:r>
              <a:rPr lang="nn-NO" dirty="0"/>
              <a:t>44100 GINGER CIR, HEMET CA</a:t>
            </a:r>
            <a:endParaRPr lang="en-US" dirty="0"/>
          </a:p>
          <a:p>
            <a:r>
              <a:rPr lang="en-US" dirty="0"/>
              <a:t> </a:t>
            </a:r>
            <a:r>
              <a:rPr lang="es-ES" dirty="0"/>
              <a:t> </a:t>
            </a:r>
            <a:r>
              <a:rPr lang="en-US" dirty="0"/>
              <a:t>APN: 571-040-002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FAC3DED6-B03A-BDA6-ED26-67FA0DE5A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86F680E4-C864-98A6-82E6-7EA8FDD1C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09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05458CE9-E909-F61F-945F-947BA9641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C495D720-FC69-7615-8735-8391F5D60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2565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C64C624E-448D-413B-1C4E-2D19CED61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087" y="1939326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A544B3A0-42DB-438C-ED44-5A6B89B7E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44DC778A-2AC4-3232-C2D0-A969A8EBF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509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0784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3F423D3A-4877-A0D8-2A58-82C2F8880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594" y="5171155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BA9D61-7951-AF9A-BBB3-127FB5AD2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 descr="A picture containing ground, outdoor, dirt, soil&#10;&#10;AI-generated content may be incorrect.">
            <a:extLst>
              <a:ext uri="{FF2B5EF4-FFF2-40B4-BE49-F238E27FC236}">
                <a16:creationId xmlns:a16="http://schemas.microsoft.com/office/drawing/2014/main" id="{DF3906B4-A16D-69C1-E9A5-4AB28198A7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5361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69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8D7881-7516-6195-F7EB-14D027868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C6848DB-BB88-0FFA-2881-23A36EE1A121}"/>
              </a:ext>
            </a:extLst>
          </p:cNvPr>
          <p:cNvSpPr txBox="1"/>
          <p:nvPr/>
        </p:nvSpPr>
        <p:spPr>
          <a:xfrm>
            <a:off x="375362" y="182031"/>
            <a:ext cx="587578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Case No: CV1903110</a:t>
            </a:r>
          </a:p>
          <a:p>
            <a:r>
              <a:rPr lang="en-US" dirty="0"/>
              <a:t>Situs Address:</a:t>
            </a:r>
            <a:r>
              <a:rPr lang="nn-NO" dirty="0"/>
              <a:t>44100 GINGER CIR, HEMET CA</a:t>
            </a:r>
            <a:endParaRPr lang="en-US" dirty="0"/>
          </a:p>
          <a:p>
            <a:r>
              <a:rPr lang="en-US" dirty="0"/>
              <a:t> </a:t>
            </a:r>
            <a:r>
              <a:rPr lang="es-ES" dirty="0"/>
              <a:t> </a:t>
            </a:r>
            <a:r>
              <a:rPr lang="en-US" dirty="0"/>
              <a:t>APN: 571-040-002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60C8FBD-176A-B757-76BE-965A6AF41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2CB2F43A-91FB-9FCA-AFAA-D18F4594C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09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02C77502-E12E-3301-6838-C20F546AF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BFF4694A-2244-09C7-744B-4257FA229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2565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822BC641-2CF2-1A44-B912-D3F1222B7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087" y="1939326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4B8C0877-3D22-4E08-C32F-1A7157D3B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FB346A74-91F9-8BB3-56E3-59F28E2DB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509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0784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0FC7686E-0C32-B98D-4B33-1178D7E91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594" y="5171155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89A426-1B15-6AC5-29EE-CA8A0B5EB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 descr="A picture containing text, sky, ground, outdoor&#10;&#10;AI-generated content may be incorrect.">
            <a:extLst>
              <a:ext uri="{FF2B5EF4-FFF2-40B4-BE49-F238E27FC236}">
                <a16:creationId xmlns:a16="http://schemas.microsoft.com/office/drawing/2014/main" id="{23531287-A0CE-FCF6-A812-6CE12D2E2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313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90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B83CAB-7D41-4794-F899-0E417F2D6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B0D48BA-F313-2DE7-4D7A-CD311044695D}"/>
              </a:ext>
            </a:extLst>
          </p:cNvPr>
          <p:cNvSpPr txBox="1"/>
          <p:nvPr/>
        </p:nvSpPr>
        <p:spPr>
          <a:xfrm>
            <a:off x="375362" y="182031"/>
            <a:ext cx="587578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Case No: CV1903110</a:t>
            </a:r>
          </a:p>
          <a:p>
            <a:r>
              <a:rPr lang="en-US" dirty="0"/>
              <a:t>Situs Address:</a:t>
            </a:r>
            <a:r>
              <a:rPr lang="nn-NO" dirty="0"/>
              <a:t>44100 GINGER CIR, HEMET CA</a:t>
            </a:r>
            <a:endParaRPr lang="en-US" dirty="0"/>
          </a:p>
          <a:p>
            <a:r>
              <a:rPr lang="en-US" dirty="0"/>
              <a:t> </a:t>
            </a:r>
            <a:r>
              <a:rPr lang="es-ES" dirty="0"/>
              <a:t> </a:t>
            </a:r>
            <a:r>
              <a:rPr lang="en-US" dirty="0"/>
              <a:t>APN: 571-040-002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614CA592-127D-9346-C767-CFDEB65EF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68652D15-2483-2F64-AD86-8B49E574E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09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9029C6D0-3823-3E4E-445D-1AD20ED0D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DF77E003-A30E-3FCA-B5B0-519660C84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2565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EED4DB53-2FB2-4E11-4948-69A35F19D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087" y="1939326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DFAA15E3-CB47-FEA1-E31B-2AB724716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8B036CA6-6B09-DEAC-62BF-3ED8495AC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509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0784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64C0C19D-5710-6DE7-8B09-9E993A92F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594" y="5171155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902F30-31E6-2419-07F6-085F639CE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 descr="A picture containing ground, outdoor, sky, dirt&#10;&#10;AI-generated content may be incorrect.">
            <a:extLst>
              <a:ext uri="{FF2B5EF4-FFF2-40B4-BE49-F238E27FC236}">
                <a16:creationId xmlns:a16="http://schemas.microsoft.com/office/drawing/2014/main" id="{9DD1248E-A587-E1C0-6BA9-7CDA725374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7391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47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97E04A-B7D1-D545-56E0-C42CB45F1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6B07BA2-0946-3B93-584C-76A8E5F11264}"/>
              </a:ext>
            </a:extLst>
          </p:cNvPr>
          <p:cNvSpPr txBox="1"/>
          <p:nvPr/>
        </p:nvSpPr>
        <p:spPr>
          <a:xfrm>
            <a:off x="375362" y="182031"/>
            <a:ext cx="587578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Case No: CV1903110</a:t>
            </a:r>
          </a:p>
          <a:p>
            <a:r>
              <a:rPr lang="en-US" dirty="0"/>
              <a:t>Situs Address:</a:t>
            </a:r>
            <a:r>
              <a:rPr lang="nn-NO" dirty="0"/>
              <a:t>44100 GINGER CIR, HEMET CA</a:t>
            </a:r>
            <a:endParaRPr lang="en-US" dirty="0"/>
          </a:p>
          <a:p>
            <a:r>
              <a:rPr lang="en-US" dirty="0"/>
              <a:t> </a:t>
            </a:r>
            <a:r>
              <a:rPr lang="es-ES" dirty="0"/>
              <a:t> </a:t>
            </a:r>
            <a:r>
              <a:rPr lang="en-US" dirty="0"/>
              <a:t>APN: 571-040-002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3F2F91E0-0D41-9CCD-CC1B-77FC505D4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389A04EE-0A33-91C7-46EC-CD0B19A2D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09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15E2BB98-420A-1C78-4365-7C5BC50F2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1E5F82EF-605C-2183-8DAA-3B1FA28CA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2565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1BDE9401-47EB-C767-2DFB-ADE13CDA2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087" y="1939326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776BBBC1-DCD9-A8CB-3C97-9BFC1F950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AD75C23D-55BF-9EF4-576A-807CE9686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509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0784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4B415888-87C3-1257-CDFE-BDE34D6A5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594" y="5171155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AC5906-8B1E-D720-7CB5-FD3D3D8E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 descr="A dirt road with trees on the side&#10;&#10;AI-generated content may be incorrect.">
            <a:extLst>
              <a:ext uri="{FF2B5EF4-FFF2-40B4-BE49-F238E27FC236}">
                <a16:creationId xmlns:a16="http://schemas.microsoft.com/office/drawing/2014/main" id="{7BB6DCA6-D268-756B-14AC-54FFF050F0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313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49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1956</TotalTime>
  <Words>546</Words>
  <Application>Microsoft Office PowerPoint</Application>
  <PresentationFormat>Letter Paper (8.5x11 in)</PresentationFormat>
  <Paragraphs>252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Riverside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Sanders, Michael C.</dc:creator>
  <cp:lastModifiedBy>Magana, Stacy</cp:lastModifiedBy>
  <cp:revision>77</cp:revision>
  <cp:lastPrinted>2020-02-05T21:47:11Z</cp:lastPrinted>
  <dcterms:created xsi:type="dcterms:W3CDTF">2018-09-11T15:26:22Z</dcterms:created>
  <dcterms:modified xsi:type="dcterms:W3CDTF">2026-03-05T20:18:13Z</dcterms:modified>
</cp:coreProperties>
</file>